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87" r:id="rId16"/>
    <p:sldId id="279" r:id="rId17"/>
    <p:sldId id="282" r:id="rId18"/>
    <p:sldId id="284" r:id="rId19"/>
    <p:sldId id="283" r:id="rId20"/>
    <p:sldId id="286" r:id="rId21"/>
    <p:sldId id="270" r:id="rId22"/>
    <p:sldId id="271" r:id="rId23"/>
    <p:sldId id="272" r:id="rId24"/>
    <p:sldId id="273" r:id="rId25"/>
    <p:sldId id="289" r:id="rId26"/>
    <p:sldId id="274" r:id="rId27"/>
    <p:sldId id="275" r:id="rId28"/>
    <p:sldId id="276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/>
            <a:t>咖啡豆資訊</a:t>
          </a:r>
          <a:endParaRPr lang="en-US" altLang="zh-TW" dirty="0"/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/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/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/>
            <a:t>視覺圖片</a:t>
          </a:r>
          <a:endParaRPr lang="en-US" altLang="zh-TW" dirty="0"/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/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/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dirty="0"/>
            <a:t>糕點</a:t>
          </a:r>
          <a:endParaRPr lang="en-US" altLang="zh-TW" dirty="0"/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/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/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/>
            <a:t>糕點介紹</a:t>
          </a:r>
          <a:endParaRPr lang="en-US" altLang="zh-TW" dirty="0"/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/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/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/>
            <a:t>視覺圖片</a:t>
          </a:r>
          <a:endParaRPr lang="en-US" altLang="zh-TW" dirty="0"/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/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/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/>
            <a:t>沖泡技術</a:t>
          </a:r>
          <a:endParaRPr lang="en-US" altLang="zh-TW" dirty="0"/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/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/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dirty="0"/>
            <a:t>輕食 </a:t>
          </a:r>
          <a:endParaRPr lang="en-US" altLang="zh-TW" dirty="0"/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/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/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/>
            <a:t>餐點介紹</a:t>
          </a:r>
          <a:endParaRPr lang="en-US" altLang="zh-TW" dirty="0"/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/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/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/>
            <a:t>視覺介紹</a:t>
          </a:r>
          <a:endParaRPr lang="en-US" altLang="zh-TW" dirty="0"/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/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/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/>
            <a:t>早餐優惠</a:t>
          </a:r>
          <a:endParaRPr lang="en-US" altLang="zh-TW" dirty="0"/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/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/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/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/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/>
            <a:t>午餐優惠</a:t>
          </a:r>
          <a:endParaRPr lang="en-US" altLang="zh-TW" dirty="0"/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/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/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/>
            <a:t>季節限定</a:t>
          </a:r>
          <a:endParaRPr lang="en-US" altLang="zh-TW" dirty="0"/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/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/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/>
            <a:t>優惠禮卷</a:t>
          </a:r>
          <a:endParaRPr lang="en-US" altLang="zh-TW" dirty="0"/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/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/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/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/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/>
            <a:t>節日禮品</a:t>
          </a:r>
          <a:endParaRPr lang="en-US" altLang="zh-TW" dirty="0"/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/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/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咖啡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/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/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dirty="0"/>
            <a:t>首頁</a:t>
          </a:r>
          <a:endParaRPr lang="en-US" altLang="zh-TW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咖啡</a:t>
          </a:r>
          <a:endParaRPr lang="en-US" alt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咖啡豆資訊</a:t>
          </a:r>
          <a:endParaRPr lang="en-US" altLang="zh-TW" sz="1500" kern="1200" dirty="0"/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沖泡技術</a:t>
          </a:r>
          <a:endParaRPr lang="en-US" altLang="zh-TW" sz="1500" kern="1200" dirty="0"/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視覺圖片</a:t>
          </a:r>
          <a:endParaRPr lang="en-US" altLang="zh-TW" sz="1500" kern="1200" dirty="0"/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糕點</a:t>
          </a:r>
          <a:endParaRPr lang="en-US" altLang="zh-TW" sz="1900" kern="1200" dirty="0"/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糕點介紹</a:t>
          </a:r>
          <a:endParaRPr lang="en-US" altLang="zh-TW" sz="1500" kern="1200" dirty="0"/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視覺圖片</a:t>
          </a:r>
          <a:endParaRPr lang="en-US" altLang="zh-TW" sz="1500" kern="1200" dirty="0"/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輕食 </a:t>
          </a:r>
          <a:endParaRPr lang="en-US" altLang="zh-TW" sz="1900" kern="1200" dirty="0"/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餐點介紹</a:t>
          </a:r>
          <a:endParaRPr lang="en-US" altLang="zh-TW" sz="1500" kern="1200" dirty="0"/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視覺介紹</a:t>
          </a:r>
          <a:endParaRPr lang="en-US" altLang="zh-TW" sz="1500" kern="1200" dirty="0"/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活動專區</a:t>
          </a:r>
          <a:endParaRPr lang="en-US" altLang="zh-TW" sz="1900" kern="1200" dirty="0"/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早餐優惠</a:t>
          </a:r>
          <a:endParaRPr lang="en-US" altLang="zh-TW" sz="1500" kern="1200" dirty="0"/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午餐優惠</a:t>
          </a:r>
          <a:endParaRPr lang="en-US" altLang="zh-TW" sz="1500" kern="1200" dirty="0"/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季節限定</a:t>
          </a:r>
          <a:endParaRPr lang="en-US" altLang="zh-TW" sz="1500" kern="1200" dirty="0"/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送禮專區</a:t>
          </a:r>
          <a:endParaRPr lang="en-US" altLang="zh-TW" sz="1900" kern="1200" dirty="0"/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優惠禮卷</a:t>
          </a:r>
          <a:endParaRPr lang="en-US" altLang="zh-TW" sz="1500" kern="1200" dirty="0"/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節日禮品</a:t>
          </a:r>
          <a:endParaRPr lang="en-US" altLang="zh-TW" sz="1500" kern="1200" dirty="0"/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079274" y="0"/>
          <a:ext cx="993358" cy="4966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首頁</a:t>
          </a:r>
          <a:endParaRPr lang="en-US" altLang="zh-TW" sz="2500" kern="1200" dirty="0"/>
        </a:p>
      </dsp:txBody>
      <dsp:txXfrm>
        <a:off x="1093821" y="14547"/>
        <a:ext cx="964264" cy="467585"/>
      </dsp:txXfrm>
    </dsp:sp>
    <dsp:sp modelId="{958F5633-84C0-477F-BB07-8DA3BBEFED30}">
      <dsp:nvSpPr>
        <dsp:cNvPr id="0" name=""/>
        <dsp:cNvSpPr/>
      </dsp:nvSpPr>
      <dsp:spPr>
        <a:xfrm>
          <a:off x="1178610" y="496679"/>
          <a:ext cx="440484" cy="373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457"/>
              </a:lnTo>
              <a:lnTo>
                <a:pt x="440484" y="3734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1619094" y="621797"/>
          <a:ext cx="1256383" cy="49667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1633641" y="636344"/>
        <a:ext cx="1227289" cy="467585"/>
      </dsp:txXfrm>
    </dsp:sp>
    <dsp:sp modelId="{2F072D35-559A-4B3F-9808-D045C9DB9A05}">
      <dsp:nvSpPr>
        <dsp:cNvPr id="0" name=""/>
        <dsp:cNvSpPr/>
      </dsp:nvSpPr>
      <dsp:spPr>
        <a:xfrm>
          <a:off x="1178610" y="496679"/>
          <a:ext cx="440484" cy="994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929"/>
              </a:lnTo>
              <a:lnTo>
                <a:pt x="440484" y="9949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1619094" y="1242646"/>
          <a:ext cx="1258481" cy="49792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1633678" y="1257230"/>
        <a:ext cx="1229313" cy="468757"/>
      </dsp:txXfrm>
    </dsp:sp>
    <dsp:sp modelId="{0102713F-8E8E-423E-AFAA-8A09DE7062FB}">
      <dsp:nvSpPr>
        <dsp:cNvPr id="0" name=""/>
        <dsp:cNvSpPr/>
      </dsp:nvSpPr>
      <dsp:spPr>
        <a:xfrm>
          <a:off x="1178610" y="496679"/>
          <a:ext cx="440484" cy="1548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78"/>
              </a:lnTo>
              <a:lnTo>
                <a:pt x="440484" y="154887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1619094" y="1864741"/>
          <a:ext cx="1252799" cy="36163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1629686" y="1875333"/>
        <a:ext cx="1231615" cy="340448"/>
      </dsp:txXfrm>
    </dsp:sp>
    <dsp:sp modelId="{764C1658-3B58-45C1-BA96-9F14B303FC71}">
      <dsp:nvSpPr>
        <dsp:cNvPr id="0" name=""/>
        <dsp:cNvSpPr/>
      </dsp:nvSpPr>
      <dsp:spPr>
        <a:xfrm>
          <a:off x="1178610" y="496679"/>
          <a:ext cx="440484" cy="2054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254"/>
              </a:lnTo>
              <a:lnTo>
                <a:pt x="440484" y="20542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1619094" y="2350543"/>
          <a:ext cx="1252799" cy="40078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1630832" y="2362281"/>
        <a:ext cx="1229323" cy="377304"/>
      </dsp:txXfrm>
    </dsp:sp>
    <dsp:sp modelId="{D4CE15E4-86D0-4E83-B0CD-492ED3CC7EBF}">
      <dsp:nvSpPr>
        <dsp:cNvPr id="0" name=""/>
        <dsp:cNvSpPr/>
      </dsp:nvSpPr>
      <dsp:spPr>
        <a:xfrm>
          <a:off x="1178610" y="496679"/>
          <a:ext cx="440484" cy="2627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154"/>
              </a:lnTo>
              <a:lnTo>
                <a:pt x="440484" y="2627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1619094" y="2875493"/>
          <a:ext cx="1552801" cy="49667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1633641" y="2890040"/>
        <a:ext cx="1523707" cy="467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89138955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623655782"/>
              </p:ext>
            </p:extLst>
          </p:nvPr>
        </p:nvGraphicFramePr>
        <p:xfrm>
          <a:off x="-203200" y="1991359"/>
          <a:ext cx="4592320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276758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3359605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395162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Sourcetree 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4543649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5135671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763" y="213384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4" y="2204382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67251" y="586868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1325419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610321" y="1465854"/>
            <a:ext cx="987346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3181894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610322" y="3285484"/>
            <a:ext cx="987346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視覺圖展示（電腦，平板，手機）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4762616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1610321" y="4887810"/>
            <a:ext cx="949550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4713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21%</a:t>
            </a:r>
            <a:endParaRPr sz="2000" b="0" i="0" u="none" strike="noStrike" cap="none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29387" y="4604146"/>
            <a:ext cx="14269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Local Residents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36%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8" y="4604146"/>
            <a:ext cx="12910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Office Workers</a:t>
            </a:r>
            <a:endParaRPr sz="1400" b="1" i="0" u="none" strike="noStrike" cap="none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29%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651440" y="4604146"/>
            <a:ext cx="1044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Students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7%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8106554" y="4604146"/>
            <a:ext cx="917492" cy="2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Tourists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7%</a:t>
            </a:r>
            <a:endParaRPr/>
          </a:p>
        </p:txBody>
      </p:sp>
      <p:sp>
        <p:nvSpPr>
          <p:cNvPr id="114" name="Google Shape;114;p10"/>
          <p:cNvSpPr txBox="1"/>
          <p:nvPr/>
        </p:nvSpPr>
        <p:spPr>
          <a:xfrm>
            <a:off x="10182273" y="4604146"/>
            <a:ext cx="14423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Passing Travelers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29387" y="2084716"/>
            <a:ext cx="44591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CUSTOMER SEGMENTATION 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843725"/>
            <a:ext cx="3513550" cy="55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860</Words>
  <Application>Microsoft Office PowerPoint</Application>
  <PresentationFormat>ワイド画面</PresentationFormat>
  <Paragraphs>194</Paragraphs>
  <Slides>29</Slides>
  <Notes>20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41" baseType="lpstr">
      <vt:lpstr>等线</vt:lpstr>
      <vt:lpstr>Lato Black</vt:lpstr>
      <vt:lpstr>微軟正黑體</vt:lpstr>
      <vt:lpstr>Microsoft YaHei</vt:lpstr>
      <vt:lpstr>Noto Sans Symbols</vt:lpstr>
      <vt:lpstr>新細明體</vt:lpstr>
      <vt:lpstr>Arial</vt:lpstr>
      <vt:lpstr>Calibri</vt:lpstr>
      <vt:lpstr>Calibri Light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26</cp:revision>
  <dcterms:created xsi:type="dcterms:W3CDTF">2020-06-17T19:35:14Z</dcterms:created>
  <dcterms:modified xsi:type="dcterms:W3CDTF">2020-06-18T05:48:39Z</dcterms:modified>
</cp:coreProperties>
</file>